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5" r:id="rId8"/>
    <p:sldId id="267" r:id="rId9"/>
    <p:sldId id="266" r:id="rId10"/>
    <p:sldId id="260" r:id="rId11"/>
    <p:sldId id="262" r:id="rId12"/>
    <p:sldId id="268" r:id="rId13"/>
    <p:sldId id="269" r:id="rId14"/>
    <p:sldId id="270" r:id="rId15"/>
    <p:sldId id="271" r:id="rId16"/>
    <p:sldId id="275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9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sz="5000" dirty="0" smtClean="0"/>
              <a:t>Just </a:t>
            </a:r>
            <a:r>
              <a:rPr lang="en-GB" sz="5000" dirty="0" smtClean="0"/>
              <a:t>One</a:t>
            </a:r>
            <a:r>
              <a:rPr lang="de-CH" sz="5000" dirty="0" smtClean="0"/>
              <a:t>:</a:t>
            </a:r>
            <a:br>
              <a:rPr lang="de-CH" sz="5000" dirty="0" smtClean="0"/>
            </a:br>
            <a:r>
              <a:rPr lang="en-GB" sz="5000" dirty="0" err="1" smtClean="0"/>
              <a:t>SoPra</a:t>
            </a:r>
            <a:r>
              <a:rPr lang="de-CH" sz="5000" dirty="0" smtClean="0"/>
              <a:t> FS2020 Milestone 2</a:t>
            </a:r>
            <a:endParaRPr lang="en-GB" sz="50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A </a:t>
            </a:r>
            <a:r>
              <a:rPr lang="en-GB" dirty="0" smtClean="0"/>
              <a:t>Presentation</a:t>
            </a:r>
            <a:r>
              <a:rPr lang="de-CH" dirty="0" smtClean="0"/>
              <a:t> </a:t>
            </a:r>
            <a:r>
              <a:rPr lang="en-GB" dirty="0" smtClean="0"/>
              <a:t>from</a:t>
            </a:r>
            <a:r>
              <a:rPr lang="de-CH" dirty="0" smtClean="0"/>
              <a:t> Group 15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0498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Rest </a:t>
            </a:r>
            <a:r>
              <a:rPr lang="en-GB" dirty="0" smtClean="0"/>
              <a:t>Specifications and Test Cases</a:t>
            </a:r>
            <a:endParaRPr lang="en-GB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534886"/>
            <a:ext cx="7459545" cy="483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3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User Interface Design </a:t>
            </a:r>
            <a:r>
              <a:rPr lang="en-GB" dirty="0" smtClean="0"/>
              <a:t>Mock-ups</a:t>
            </a:r>
            <a:endParaRPr lang="en-GB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 smtClean="0"/>
              <a:t>Login Page</a:t>
            </a:r>
          </a:p>
        </p:txBody>
      </p:sp>
      <p:pic>
        <p:nvPicPr>
          <p:cNvPr id="8" name="Grafik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3" y="1930400"/>
            <a:ext cx="8596669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345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 smtClean="0"/>
              <a:t>Lobby Page</a:t>
            </a:r>
          </a:p>
        </p:txBody>
      </p:sp>
      <p:pic>
        <p:nvPicPr>
          <p:cNvPr id="10" name="Grafik 9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0"/>
            <a:ext cx="8596668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0448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745" y="1354138"/>
            <a:ext cx="4185623" cy="576262"/>
          </a:xfrm>
        </p:spPr>
        <p:txBody>
          <a:bodyPr/>
          <a:lstStyle/>
          <a:p>
            <a:r>
              <a:rPr lang="en-GB" dirty="0" smtClean="0"/>
              <a:t>Game Creation Page</a:t>
            </a:r>
            <a:endParaRPr lang="en-GB" dirty="0"/>
          </a:p>
        </p:txBody>
      </p:sp>
      <p:pic>
        <p:nvPicPr>
          <p:cNvPr id="7" name="Grafik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4" y="1930400"/>
            <a:ext cx="8598257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1119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 smtClean="0"/>
              <a:t>Game Lobby Page</a:t>
            </a:r>
            <a:endParaRPr lang="en-GB" dirty="0"/>
          </a:p>
        </p:txBody>
      </p:sp>
      <p:pic>
        <p:nvPicPr>
          <p:cNvPr id="10" name="Grafik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3" y="1930400"/>
            <a:ext cx="8596669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2453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 smtClean="0"/>
              <a:t>Leader board Page</a:t>
            </a:r>
            <a:endParaRPr lang="en-GB" dirty="0"/>
          </a:p>
        </p:txBody>
      </p:sp>
      <p:pic>
        <p:nvPicPr>
          <p:cNvPr id="10" name="Grafik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0"/>
            <a:ext cx="8596668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047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745" y="1354138"/>
            <a:ext cx="4185623" cy="576262"/>
          </a:xfrm>
        </p:spPr>
        <p:txBody>
          <a:bodyPr/>
          <a:lstStyle/>
          <a:p>
            <a:r>
              <a:rPr lang="en-GB" dirty="0" smtClean="0"/>
              <a:t>Game Page: Choose Word</a:t>
            </a:r>
            <a:endParaRPr lang="en-GB" dirty="0"/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4" y="1930400"/>
            <a:ext cx="8598257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8425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745" y="1354138"/>
            <a:ext cx="4185623" cy="576262"/>
          </a:xfrm>
        </p:spPr>
        <p:txBody>
          <a:bodyPr/>
          <a:lstStyle/>
          <a:p>
            <a:r>
              <a:rPr lang="en-GB" dirty="0" smtClean="0"/>
              <a:t>Game Page: Write Clues </a:t>
            </a:r>
            <a:endParaRPr lang="en-GB" dirty="0"/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4" y="1930400"/>
            <a:ext cx="8598257" cy="48942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9472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744" y="1354138"/>
            <a:ext cx="4185623" cy="576262"/>
          </a:xfrm>
        </p:spPr>
        <p:txBody>
          <a:bodyPr/>
          <a:lstStyle/>
          <a:p>
            <a:r>
              <a:rPr lang="en-GB" dirty="0" smtClean="0"/>
              <a:t>Game Page: Guess Word</a:t>
            </a:r>
            <a:endParaRPr lang="en-GB" dirty="0"/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4" y="1930401"/>
            <a:ext cx="8598258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3828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9754" y="1354138"/>
            <a:ext cx="4185623" cy="576262"/>
          </a:xfrm>
        </p:spPr>
        <p:txBody>
          <a:bodyPr/>
          <a:lstStyle/>
          <a:p>
            <a:r>
              <a:rPr lang="en-GB" dirty="0" smtClean="0"/>
              <a:t>Game Page: Game End</a:t>
            </a:r>
            <a:endParaRPr lang="en-GB" dirty="0"/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1"/>
            <a:ext cx="8596668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8267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Table of Contents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User Stories and Sprints</a:t>
            </a:r>
          </a:p>
          <a:p>
            <a:r>
              <a:rPr lang="en-GB" dirty="0" smtClean="0"/>
              <a:t>Diagrams</a:t>
            </a:r>
          </a:p>
          <a:p>
            <a:r>
              <a:rPr lang="en-GB" dirty="0"/>
              <a:t>REST Specifications and Test </a:t>
            </a:r>
            <a:r>
              <a:rPr lang="en-GB" dirty="0" smtClean="0"/>
              <a:t>Cases</a:t>
            </a:r>
            <a:endParaRPr lang="en-GB" dirty="0" smtClean="0"/>
          </a:p>
          <a:p>
            <a:r>
              <a:rPr lang="en-GB" dirty="0" smtClean="0"/>
              <a:t>User Interface Design Mock-ups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4969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User Stories </a:t>
            </a:r>
            <a:r>
              <a:rPr lang="en-GB" dirty="0" smtClean="0"/>
              <a:t>and </a:t>
            </a:r>
            <a:r>
              <a:rPr lang="de-CH" dirty="0" smtClean="0"/>
              <a:t>Sprints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User Stories can be grouped into six categories.</a:t>
            </a:r>
          </a:p>
          <a:p>
            <a:pPr lvl="1"/>
            <a:r>
              <a:rPr lang="en-GB" dirty="0" smtClean="0"/>
              <a:t>Game-Logic</a:t>
            </a:r>
          </a:p>
          <a:p>
            <a:pPr lvl="1"/>
            <a:r>
              <a:rPr lang="en-GB" dirty="0" smtClean="0"/>
              <a:t>Game-Control</a:t>
            </a:r>
          </a:p>
          <a:p>
            <a:pPr lvl="1"/>
            <a:r>
              <a:rPr lang="en-GB" dirty="0" smtClean="0"/>
              <a:t>Player-Control</a:t>
            </a:r>
          </a:p>
          <a:p>
            <a:pPr lvl="1"/>
            <a:r>
              <a:rPr lang="en-GB" dirty="0" smtClean="0"/>
              <a:t>Non-Human Players</a:t>
            </a:r>
          </a:p>
          <a:p>
            <a:pPr lvl="1"/>
            <a:r>
              <a:rPr lang="en-GB" dirty="0" smtClean="0"/>
              <a:t>Information</a:t>
            </a:r>
          </a:p>
          <a:p>
            <a:pPr lvl="1"/>
            <a:r>
              <a:rPr lang="en-GB" dirty="0" smtClean="0"/>
              <a:t>Further Ideas</a:t>
            </a:r>
          </a:p>
          <a:p>
            <a:endParaRPr lang="en-GB" dirty="0" smtClean="0"/>
          </a:p>
          <a:p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403223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User Stories and Sprints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308323" cy="2487611"/>
          </a:xfrm>
        </p:spPr>
        <p:txBody>
          <a:bodyPr/>
          <a:lstStyle/>
          <a:p>
            <a:r>
              <a:rPr lang="en-GB" dirty="0" smtClean="0"/>
              <a:t>Five Sprints: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 smtClean="0"/>
              <a:t> Game-Logic and Game-Control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 smtClean="0"/>
              <a:t> Non-Human-Players and			   </a:t>
            </a:r>
            <a:r>
              <a:rPr lang="en-GB" dirty="0"/>
              <a:t> </a:t>
            </a:r>
            <a:r>
              <a:rPr lang="en-GB" dirty="0" smtClean="0"/>
              <a:t> 	Game-Control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 smtClean="0"/>
              <a:t> Player-Control and Game-Control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 smtClean="0"/>
              <a:t> Information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 smtClean="0"/>
              <a:t> Further Ideas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5" y="2446778"/>
            <a:ext cx="4184650" cy="3309057"/>
          </a:xfrm>
        </p:spPr>
      </p:pic>
      <p:sp>
        <p:nvSpPr>
          <p:cNvPr id="9" name="Textfeld 8"/>
          <p:cNvSpPr txBox="1"/>
          <p:nvPr/>
        </p:nvSpPr>
        <p:spPr>
          <a:xfrm>
            <a:off x="677334" y="4878389"/>
            <a:ext cx="4412191" cy="1051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4A66AC"/>
              </a:buClr>
              <a:buSzPct val="80000"/>
              <a:buFont typeface="Wingdings 3" charset="2"/>
              <a:buChar char=""/>
            </a:pPr>
            <a:r>
              <a:rPr lang="en-GB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Frontend Team: Kai, Minh Phuong</a:t>
            </a:r>
          </a:p>
          <a:p>
            <a:pPr marL="342900" lvl="0" indent="-342900">
              <a:spcBef>
                <a:spcPts val="1000"/>
              </a:spcBef>
              <a:buClr>
                <a:srgbClr val="4A66AC"/>
              </a:buClr>
              <a:buSzPct val="80000"/>
              <a:buFont typeface="Wingdings 3" charset="2"/>
              <a:buChar char=""/>
            </a:pPr>
            <a:r>
              <a:rPr lang="en-GB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Backend Team:  Charlotte, Jordan, 					    Raphael</a:t>
            </a:r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106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Diagrams</a:t>
            </a:r>
            <a:endParaRPr lang="en-GB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675742" y="1354138"/>
            <a:ext cx="4185623" cy="576262"/>
          </a:xfrm>
        </p:spPr>
        <p:txBody>
          <a:bodyPr/>
          <a:lstStyle/>
          <a:p>
            <a:r>
              <a:rPr lang="en-GB" dirty="0" smtClean="0"/>
              <a:t>Component Diagram</a:t>
            </a:r>
            <a:endParaRPr lang="en-GB" dirty="0"/>
          </a:p>
        </p:txBody>
      </p:sp>
      <p:pic>
        <p:nvPicPr>
          <p:cNvPr id="12" name="Grafik 1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2" y="1930400"/>
            <a:ext cx="11244115" cy="4927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21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Diagrams</a:t>
            </a:r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 smtClean="0"/>
              <a:t>Class Diagram</a:t>
            </a:r>
            <a:endParaRPr lang="en-GB" dirty="0"/>
          </a:p>
        </p:txBody>
      </p:sp>
      <p:pic>
        <p:nvPicPr>
          <p:cNvPr id="7" name="Grafik 6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" t="11670" r="12444" b="45361"/>
          <a:stretch/>
        </p:blipFill>
        <p:spPr bwMode="auto">
          <a:xfrm>
            <a:off x="677333" y="1930400"/>
            <a:ext cx="10752667" cy="49276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5074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Diagrams</a:t>
            </a:r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 smtClean="0"/>
              <a:t>Activity Diagram (Game)</a:t>
            </a:r>
            <a:endParaRPr lang="en-GB" dirty="0"/>
          </a:p>
        </p:txBody>
      </p:sp>
      <p:pic>
        <p:nvPicPr>
          <p:cNvPr id="7" name="Grafik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3" y="1930400"/>
            <a:ext cx="8771467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2138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Diagrams</a:t>
            </a:r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875969" cy="576262"/>
          </a:xfrm>
        </p:spPr>
        <p:txBody>
          <a:bodyPr/>
          <a:lstStyle/>
          <a:p>
            <a:r>
              <a:rPr lang="en-GB" dirty="0" smtClean="0"/>
              <a:t>Activity Diagram (Turn)</a:t>
            </a:r>
            <a:endParaRPr lang="en-GB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44487"/>
            <a:ext cx="12188656" cy="471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70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Diagrams</a:t>
            </a:r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5037666" cy="576262"/>
          </a:xfrm>
        </p:spPr>
        <p:txBody>
          <a:bodyPr/>
          <a:lstStyle/>
          <a:p>
            <a:r>
              <a:rPr lang="en-GB" dirty="0" smtClean="0"/>
              <a:t>Activity Diagram (Create Game)</a:t>
            </a:r>
            <a:endParaRPr lang="en-GB" dirty="0"/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80" y="0"/>
            <a:ext cx="4035243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113470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Warmes Blau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173</Words>
  <Application>Microsoft Office PowerPoint</Application>
  <PresentationFormat>Breitbild</PresentationFormat>
  <Paragraphs>53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3" baseType="lpstr">
      <vt:lpstr>Arial</vt:lpstr>
      <vt:lpstr>Trebuchet MS</vt:lpstr>
      <vt:lpstr>Wingdings 3</vt:lpstr>
      <vt:lpstr>Facette</vt:lpstr>
      <vt:lpstr>Just One: SoPra FS2020 Milestone 2</vt:lpstr>
      <vt:lpstr>Table of Contents</vt:lpstr>
      <vt:lpstr>User Stories and Sprints</vt:lpstr>
      <vt:lpstr>User Stories and Sprints</vt:lpstr>
      <vt:lpstr>Diagrams</vt:lpstr>
      <vt:lpstr>Diagrams</vt:lpstr>
      <vt:lpstr>Diagrams</vt:lpstr>
      <vt:lpstr>Diagrams</vt:lpstr>
      <vt:lpstr>Diagrams</vt:lpstr>
      <vt:lpstr>Rest Specifications and Test Cases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 One: SoPra FS2020 Milestone 2</dc:title>
  <dc:creator>Minh Phuong Vu</dc:creator>
  <cp:lastModifiedBy>Minh Phuong Vu</cp:lastModifiedBy>
  <cp:revision>15</cp:revision>
  <dcterms:created xsi:type="dcterms:W3CDTF">2020-03-24T22:42:51Z</dcterms:created>
  <dcterms:modified xsi:type="dcterms:W3CDTF">2020-03-25T22:43:20Z</dcterms:modified>
</cp:coreProperties>
</file>

<file path=docProps/thumbnail.jpeg>
</file>